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85" r:id="rId4"/>
    <p:sldId id="262" r:id="rId5"/>
    <p:sldId id="286" r:id="rId6"/>
    <p:sldId id="287" r:id="rId7"/>
    <p:sldId id="288" r:id="rId8"/>
    <p:sldId id="289" r:id="rId9"/>
    <p:sldId id="280" r:id="rId10"/>
    <p:sldId id="290" r:id="rId11"/>
    <p:sldId id="291" r:id="rId12"/>
    <p:sldId id="292" r:id="rId13"/>
    <p:sldId id="293" r:id="rId14"/>
    <p:sldId id="294" r:id="rId15"/>
    <p:sldId id="265" r:id="rId16"/>
    <p:sldId id="279" r:id="rId17"/>
    <p:sldId id="284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6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02FD-FA74-CD1E-9D24-03250B540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ADE9A-923D-8851-95B3-4F8EE935B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DF2C6-ACEC-49FD-3347-213873D0D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BE98F-0433-F5B2-219A-FC2008485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588A6-A3FA-04AA-0763-7EAAB81C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29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14287-5EE3-0A19-0F59-DFBF369E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F6B09B-BA95-15DC-F211-F75EFBBB6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2086D-A361-D953-8EA1-121B3965A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DE13F-2D15-4BFF-FA29-B05F23F79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0F5C8-AD25-86FB-B973-AB8BF9D25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5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78B1D2-867F-6281-F714-BF67E23EA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7B950-A2F9-C591-D364-E57F302F1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13DA2-4F73-ABCE-0878-5DB90ECCC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A7764-5D8E-A74A-1273-1964E0BF7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7342E-3EB2-6A97-281A-DEE68B0A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6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C568E-64CF-B514-0BAE-7921AE44F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DBF3-2E39-4239-84E4-3E9CF1050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8D783-9425-3E3A-5F9D-7F9924098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6E0C5-71AC-185E-FD7D-188866F4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877FE-6F89-6EE6-A51C-8CB5E20B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67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5E7D0-82CE-7704-C17C-302B22D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873B9-CFEA-4E3C-213E-B6491ADE4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16D85-483F-A394-C5E1-9ECA0F75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61A6B-2037-226C-21E8-DAF9D5F07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ED5D1-CE6D-6E53-2BD7-B251420A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3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996D6-F0A2-2D79-0370-A089A845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05D47-12F9-9BA2-0ACB-01CFF25E1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71DC8-9689-408E-FB3B-7F7A53C4C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C9D02-231A-B2C7-5086-1C100F7B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CBA1A-05D4-E4F1-FBB6-CD13D07A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ADB83-87E4-B12D-8DC5-8C509ACB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7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E6DFA-1611-1F6F-8F94-819DC775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77134-C73E-F861-44DC-B3FBC8A25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F6450E-3E12-AD23-7594-CD71E50DC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7E1B43-A04D-0EB5-F5F3-BBEADDB59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65800-7E7F-ED1C-6590-5C2BEB8A6E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14BDBB-645E-FDA7-1D9A-F7706E904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269AFA-6CF1-B79F-DB59-2E2AF31A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E9B1A4-F943-C2EA-AD50-7F4983164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4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3EE52-4938-23C6-213B-C1087983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B2E63E-87DC-DB31-5761-98B294BBC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1E8E9-C3E7-B87B-94E4-EED59DDC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8B74C-DB38-EB77-F56A-C2E4D48E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8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0B5E59-DD24-2F29-B6F6-45E17FCF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031C50-92DC-A766-E079-2C89E2A4B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87714-D3A5-7C62-E42F-C46FCD77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1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B40A-B1A7-22F2-65DA-4D2295C0E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7EB60-8258-4D95-26A1-31DA01639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32C15-D825-D29D-DE2C-B7576C8FD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B8C7F-F3BD-CE30-AE02-91FA2D291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94A92-4E86-07C6-7EAE-BF2E18B6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6EA44-57FE-6AE5-9A63-EAC73E5E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1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96D63-8C99-F393-9F52-C1EF5DE0D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4F1B25-7748-AF24-0CDD-BE1053E84A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35D7BE-1E50-F6D3-9F95-45742D305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00E1-71AC-4AAD-C047-88B67E24C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81FF9-70B3-20A4-56FC-8E1AF9B9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ECB5A-D02C-5090-5038-92F7CF5B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2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869F1C-7380-5CFF-D0C4-551C4CBE7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6A2D3-925D-36D0-76D9-021CA9E19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7F4A5-FD59-5D30-0809-98FD7F116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6A91A5-C586-4D9B-B1EB-EA3275803F4A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03854-3974-2A5B-7402-8A2C0FFF2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C6CB1-40C2-7A32-5EE2-1A3BF708F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7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background with blue and orange text&#10;&#10;Description automatically generated">
            <a:extLst>
              <a:ext uri="{FF2B5EF4-FFF2-40B4-BE49-F238E27FC236}">
                <a16:creationId xmlns:a16="http://schemas.microsoft.com/office/drawing/2014/main" id="{762FF8A7-03C4-A537-7237-0B2BF0424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" y="0"/>
            <a:ext cx="12172207" cy="6858000"/>
          </a:xfrm>
          <a:prstGeom prst="rect">
            <a:avLst/>
          </a:prstGeom>
        </p:spPr>
      </p:pic>
      <p:pic>
        <p:nvPicPr>
          <p:cNvPr id="7" name="Picture 4" descr="Hutto Public Library - Hutto, TX - Nextdoor">
            <a:extLst>
              <a:ext uri="{FF2B5EF4-FFF2-40B4-BE49-F238E27FC236}">
                <a16:creationId xmlns:a16="http://schemas.microsoft.com/office/drawing/2014/main" id="{B1452E64-712B-B07D-C717-7BDE32148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0" r="-1" b="-1"/>
          <a:stretch/>
        </p:blipFill>
        <p:spPr bwMode="auto">
          <a:xfrm>
            <a:off x="5130800" y="5914216"/>
            <a:ext cx="1757680" cy="73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321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3CAD-B43D-936E-C241-759E70E1C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66AA1-AE8D-9E3A-4CA4-25E5B09C3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that runs in response to an action or an “event”</a:t>
            </a:r>
          </a:p>
          <a:p>
            <a:r>
              <a:rPr lang="en-US" dirty="0"/>
              <a:t>Examples of events in Scratch :</a:t>
            </a:r>
          </a:p>
          <a:p>
            <a:pPr lvl="1"/>
            <a:r>
              <a:rPr lang="en-US" dirty="0"/>
              <a:t>Key presses</a:t>
            </a:r>
          </a:p>
          <a:p>
            <a:pPr lvl="1"/>
            <a:r>
              <a:rPr lang="en-US" dirty="0"/>
              <a:t>Mouse clicks</a:t>
            </a:r>
          </a:p>
          <a:p>
            <a:pPr lvl="1"/>
            <a:endParaRPr lang="en-US" dirty="0"/>
          </a:p>
          <a:p>
            <a:r>
              <a:rPr lang="en-US" dirty="0"/>
              <a:t>Events allow sprites to react dynamically, creating interactive programs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642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/>
              <a:t>Activity</a:t>
            </a: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43542" cy="4351338"/>
          </a:xfrm>
        </p:spPr>
        <p:txBody>
          <a:bodyPr/>
          <a:lstStyle/>
          <a:p>
            <a:r>
              <a:rPr lang="en-US" dirty="0"/>
              <a:t>Under “Looks” select Say “hello” for 2 seconds</a:t>
            </a:r>
          </a:p>
          <a:p>
            <a:r>
              <a:rPr lang="en-US" dirty="0"/>
              <a:t>Then change color effect by 25</a:t>
            </a:r>
          </a:p>
          <a:p>
            <a:r>
              <a:rPr lang="en-US" dirty="0"/>
              <a:t>Then change size by 200</a:t>
            </a:r>
          </a:p>
          <a:p>
            <a:r>
              <a:rPr lang="en-US" dirty="0"/>
              <a:t>Now, go to the “Events” block and select “when this sprite clicked”</a:t>
            </a:r>
          </a:p>
          <a:p>
            <a:pPr marL="0" indent="0">
              <a:buNone/>
            </a:pPr>
            <a:r>
              <a:rPr lang="en-US" dirty="0"/>
              <a:t>Try clicking on the sprite to start your program. It should mirror the image on the right.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D259CA-A98F-96B5-915D-08B84E040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742" y="2189478"/>
            <a:ext cx="2972058" cy="306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062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Sound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We’ll now try and make our cat purr!</a:t>
            </a:r>
          </a:p>
          <a:p>
            <a:r>
              <a:rPr lang="en-US" dirty="0"/>
              <a:t>Goto the Sounds block.</a:t>
            </a:r>
          </a:p>
          <a:p>
            <a:r>
              <a:rPr lang="en-US" dirty="0"/>
              <a:t>Select the “play sound Meow until done”.</a:t>
            </a:r>
          </a:p>
          <a:p>
            <a:r>
              <a:rPr lang="en-US" dirty="0"/>
              <a:t>Drag it right below the “when this sprite clicked”</a:t>
            </a:r>
          </a:p>
          <a:p>
            <a:r>
              <a:rPr lang="en-US" dirty="0"/>
              <a:t>Click on your sprite to run the code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What do you hear? </a:t>
            </a:r>
            <a:r>
              <a:rPr lang="en-US" b="1" dirty="0">
                <a:sym typeface="Wingdings" panose="05000000000000000000" pitchFamily="2" charset="2"/>
              </a:rPr>
              <a:t>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28326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Resetting the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Notice that we are having a problem with the size of the sprite. It becomes bigger whenever you run the code.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can resolve that by sequencing our code a little better.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the “set size to 100%” under the Looks category to reset the size every time we run the sprite.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Nifty, isn’t it?</a:t>
            </a:r>
          </a:p>
        </p:txBody>
      </p:sp>
    </p:spTree>
    <p:extLst>
      <p:ext uri="{BB962C8B-B14F-4D97-AF65-F5344CB8AC3E}">
        <p14:creationId xmlns:p14="http://schemas.microsoft.com/office/powerpoint/2010/main" val="2141601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543B-55A1-C2A8-0BD0-B94C39A1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03F60-CC7D-C4F2-ABBF-B14B940D4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It makes sense to save your hard work so that you can access it with ease in the future. </a:t>
            </a:r>
          </a:p>
          <a:p>
            <a:pPr>
              <a:spcAft>
                <a:spcPts val="1200"/>
              </a:spcAft>
            </a:pPr>
            <a:r>
              <a:rPr lang="en-US" dirty="0"/>
              <a:t>To do this, go to the File folder in the menu bar</a:t>
            </a:r>
          </a:p>
          <a:p>
            <a:pPr>
              <a:spcAft>
                <a:spcPts val="1200"/>
              </a:spcAft>
            </a:pPr>
            <a:r>
              <a:rPr lang="en-US" dirty="0"/>
              <a:t>Hit “Save to your computer”</a:t>
            </a:r>
          </a:p>
          <a:p>
            <a:pPr>
              <a:spcAft>
                <a:spcPts val="1200"/>
              </a:spcAft>
            </a:pPr>
            <a:r>
              <a:rPr lang="en-US" dirty="0"/>
              <a:t>Type in “Project1” for your cat icon in the section Save as…</a:t>
            </a:r>
          </a:p>
          <a:p>
            <a:pPr>
              <a:spcAft>
                <a:spcPts val="1200"/>
              </a:spcAft>
            </a:pPr>
            <a:r>
              <a:rPr lang="en-US" dirty="0"/>
              <a:t>And choose wherever you’d like to store it, such as Desktop or My Projects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001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F1BB2-BFB2-5BFC-191E-66CECFB34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Create a new project and choose </a:t>
            </a:r>
            <a:r>
              <a:rPr lang="en-US" sz="3600" b="1" dirty="0"/>
              <a:t>two sprites </a:t>
            </a:r>
            <a:r>
              <a:rPr lang="en-US" sz="3600" dirty="0"/>
              <a:t>and a </a:t>
            </a:r>
            <a:r>
              <a:rPr lang="en-US" sz="3600" b="1" dirty="0"/>
              <a:t>backdrop of your choice</a:t>
            </a:r>
          </a:p>
          <a:p>
            <a:r>
              <a:rPr lang="en-US" sz="3600" dirty="0"/>
              <a:t>Animate your scene by using at least </a:t>
            </a:r>
            <a:r>
              <a:rPr lang="en-US" sz="3600" b="1" dirty="0"/>
              <a:t>2 different actions for each sprite</a:t>
            </a:r>
          </a:p>
          <a:p>
            <a:r>
              <a:rPr lang="en-US" sz="3600" dirty="0"/>
              <a:t>Use </a:t>
            </a:r>
            <a:r>
              <a:rPr lang="en-US" sz="3600" b="1" dirty="0"/>
              <a:t>an event to trigger each action </a:t>
            </a:r>
            <a:r>
              <a:rPr lang="en-US" sz="3600" dirty="0"/>
              <a:t>like “when green flag clicked” or a “when key pressed” block</a:t>
            </a:r>
          </a:p>
          <a:p>
            <a:r>
              <a:rPr lang="en-US" sz="3600" dirty="0"/>
              <a:t>Make your animation fun by </a:t>
            </a:r>
            <a:r>
              <a:rPr lang="en-US" sz="3600" b="1" dirty="0"/>
              <a:t>including at least one sound effect or background music</a:t>
            </a:r>
          </a:p>
        </p:txBody>
      </p:sp>
    </p:spTree>
    <p:extLst>
      <p:ext uri="{BB962C8B-B14F-4D97-AF65-F5344CB8AC3E}">
        <p14:creationId xmlns:p14="http://schemas.microsoft.com/office/powerpoint/2010/main" val="2310467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Recap &amp;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Why is sequencing important in coding?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What is an event in Scratch?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How does event-driven coding make games interactive?</a:t>
            </a:r>
          </a:p>
          <a:p>
            <a:pPr marL="0" indent="0">
              <a:buNone/>
            </a:pPr>
            <a:endParaRPr lang="en-US" dirty="0"/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690116-3148-6C76-E3A6-E4CABF199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562" y="365125"/>
            <a:ext cx="2023157" cy="20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82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End of Class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Today, I learned ______________, I need help with ________________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would like to learn more about ______________________________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623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Thank You Teodor the Cat">
            <a:extLst>
              <a:ext uri="{FF2B5EF4-FFF2-40B4-BE49-F238E27FC236}">
                <a16:creationId xmlns:a16="http://schemas.microsoft.com/office/drawing/2014/main" id="{6F44719A-FC85-104E-6053-863A1F6B9C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46" r="1" b="23795"/>
          <a:stretch/>
        </p:blipFill>
        <p:spPr>
          <a:xfrm>
            <a:off x="4547937" y="-5"/>
            <a:ext cx="7644062" cy="3681406"/>
          </a:xfrm>
          <a:prstGeom prst="rect">
            <a:avLst/>
          </a:prstGeom>
        </p:spPr>
      </p:pic>
      <p:pic>
        <p:nvPicPr>
          <p:cNvPr id="6" name="Picture 5" descr="A black background with blue and orange text&#10;&#10;Description automatically generated">
            <a:extLst>
              <a:ext uri="{FF2B5EF4-FFF2-40B4-BE49-F238E27FC236}">
                <a16:creationId xmlns:a16="http://schemas.microsoft.com/office/drawing/2014/main" id="{762FF8A7-03C4-A537-7237-0B2BF0424A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76" r="-1" b="13846"/>
          <a:stretch/>
        </p:blipFill>
        <p:spPr>
          <a:xfrm>
            <a:off x="4547938" y="3681409"/>
            <a:ext cx="7644062" cy="317659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1B28D0-DCC1-7A80-2BC0-018D69E357A7}"/>
              </a:ext>
            </a:extLst>
          </p:cNvPr>
          <p:cNvSpPr txBox="1"/>
          <p:nvPr/>
        </p:nvSpPr>
        <p:spPr>
          <a:xfrm>
            <a:off x="838200" y="1115219"/>
            <a:ext cx="539591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08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03DCBC-36B6-8DB2-CCE9-E3ABEE13F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Week 2 : Sequencing &amp; Event-Driven Programming</a:t>
            </a:r>
          </a:p>
        </p:txBody>
      </p:sp>
    </p:spTree>
    <p:extLst>
      <p:ext uri="{BB962C8B-B14F-4D97-AF65-F5344CB8AC3E}">
        <p14:creationId xmlns:p14="http://schemas.microsoft.com/office/powerpoint/2010/main" val="2523229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Recap &amp; Warm-up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What is an algorithm?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What does “Change size by 10” do in Scratch?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How is an algorithm different from a program?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What is a loop? Why would you think this would be needed?</a:t>
            </a:r>
          </a:p>
          <a:p>
            <a:endParaRPr lang="en-US" dirty="0"/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690116-3148-6C76-E3A6-E4CABF199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562" y="365125"/>
            <a:ext cx="2023157" cy="20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53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 Class Rules &amp;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F1BB2-BFB2-5BFC-191E-66CECFB34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6075" indent="-346075">
              <a:spcBef>
                <a:spcPts val="1800"/>
              </a:spcBef>
            </a:pPr>
            <a:r>
              <a:rPr lang="en-US" sz="3600" dirty="0"/>
              <a:t>Be respectful to others and the equipment </a:t>
            </a:r>
            <a:r>
              <a:rPr lang="en-US" sz="3600" dirty="0">
                <a:sym typeface="Wingdings" panose="05000000000000000000" pitchFamily="2" charset="2"/>
              </a:rPr>
              <a:t></a:t>
            </a:r>
            <a:endParaRPr lang="en-US" sz="3600" dirty="0"/>
          </a:p>
          <a:p>
            <a:pPr marL="346075" indent="-346075">
              <a:spcBef>
                <a:spcPts val="1800"/>
              </a:spcBef>
            </a:pPr>
            <a:r>
              <a:rPr lang="en-US" sz="3600" dirty="0"/>
              <a:t>Raise your hand to speak</a:t>
            </a:r>
          </a:p>
          <a:p>
            <a:pPr marL="346075" indent="-346075">
              <a:spcBef>
                <a:spcPts val="1800"/>
              </a:spcBef>
            </a:pPr>
            <a:r>
              <a:rPr lang="en-US" sz="3600" dirty="0"/>
              <a:t>Help others when needed</a:t>
            </a:r>
          </a:p>
          <a:p>
            <a:pPr marL="346075" indent="-346075">
              <a:spcBef>
                <a:spcPts val="1800"/>
              </a:spcBef>
            </a:pPr>
            <a:r>
              <a:rPr lang="en-US" sz="3600" dirty="0"/>
              <a:t>Actively participate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600" dirty="0"/>
              <a:t>…and have fun learning and coding!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685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 Activity : Sequencing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F1BB2-BFB2-5BFC-191E-66CECFB34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19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Have a Robot make 10 peanut butter and jelly sandwiches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600" dirty="0"/>
              <a:t>Take 8 minutes to write down steps on paper</a:t>
            </a:r>
          </a:p>
        </p:txBody>
      </p:sp>
      <p:pic>
        <p:nvPicPr>
          <p:cNvPr id="1026" name="Picture 2" descr="PB&amp;J">
            <a:extLst>
              <a:ext uri="{FF2B5EF4-FFF2-40B4-BE49-F238E27FC236}">
                <a16:creationId xmlns:a16="http://schemas.microsoft.com/office/drawing/2014/main" id="{90437AB9-D297-9BFA-6D6A-9FFEAC408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664" y="5197099"/>
            <a:ext cx="2032501" cy="152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phic 5" descr="Robot with solid fill">
            <a:extLst>
              <a:ext uri="{FF2B5EF4-FFF2-40B4-BE49-F238E27FC236}">
                <a16:creationId xmlns:a16="http://schemas.microsoft.com/office/drawing/2014/main" id="{2D79EBFD-F7D8-C63F-337A-649594C33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24962" y="3758570"/>
            <a:ext cx="3099430" cy="309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19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44CC3-351E-D6AB-BDF9-59F5B7E13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0F7B-C548-0963-F566-8DA56EE47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anyone forget to instruct the robot to :</a:t>
            </a:r>
          </a:p>
          <a:p>
            <a:pPr lvl="1"/>
            <a:r>
              <a:rPr lang="en-US" dirty="0"/>
              <a:t>Open the bag of bread?</a:t>
            </a:r>
          </a:p>
          <a:p>
            <a:pPr lvl="1"/>
            <a:r>
              <a:rPr lang="en-US" dirty="0"/>
              <a:t>Lay the bread on the table?</a:t>
            </a:r>
          </a:p>
          <a:p>
            <a:pPr lvl="1"/>
            <a:r>
              <a:rPr lang="en-US" dirty="0"/>
              <a:t>Open the jelly and peanut butter bottles?</a:t>
            </a:r>
          </a:p>
          <a:p>
            <a:pPr lvl="1"/>
            <a:r>
              <a:rPr lang="en-US" dirty="0"/>
              <a:t>Use knives to spread the jelly and peanut butter?</a:t>
            </a:r>
          </a:p>
          <a:p>
            <a:pPr lvl="1"/>
            <a:r>
              <a:rPr lang="en-US" dirty="0"/>
              <a:t>Close the lids when done?</a:t>
            </a:r>
          </a:p>
          <a:p>
            <a:endParaRPr lang="en-US" dirty="0"/>
          </a:p>
          <a:p>
            <a:r>
              <a:rPr lang="en-US" dirty="0"/>
              <a:t>What about?</a:t>
            </a:r>
          </a:p>
          <a:p>
            <a:pPr lvl="1"/>
            <a:r>
              <a:rPr lang="en-US" dirty="0"/>
              <a:t>What is the bottle ran out of peanut butter and jelly?</a:t>
            </a:r>
          </a:p>
          <a:p>
            <a:pPr lvl="1"/>
            <a:r>
              <a:rPr lang="en-US" dirty="0"/>
              <a:t>What if our robot runs out of bread?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27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EC1F5-9782-B842-41B2-6CFE1DD1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Sequencing?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905D1-03C8-EA0F-9ED2-816F731A3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Sequencing is the specific order of steps in a program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Why sequence?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Ensures tasks are completed in a certain and correct order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Helps make things repeatable and predictable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scratch, blocks can stack vertically on top of each other to create sequences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462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3048-7946-D371-33A2-89390A24E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…from our previous meeting..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5F106DDA-98DE-3873-7961-F314A7240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103" y="1600918"/>
            <a:ext cx="6680518" cy="382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39AC5D-6F37-9090-E368-518804DA9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0596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Stage</a:t>
            </a:r>
            <a:r>
              <a:rPr lang="en-US" dirty="0"/>
              <a:t> is at upper right (where actors act and info is shown)</a:t>
            </a:r>
          </a:p>
          <a:p>
            <a:r>
              <a:rPr lang="en-US" b="1" dirty="0"/>
              <a:t>Sprite</a:t>
            </a:r>
            <a:r>
              <a:rPr lang="en-US" dirty="0"/>
              <a:t> is another name for actor.</a:t>
            </a:r>
          </a:p>
          <a:p>
            <a:r>
              <a:rPr lang="en-US" b="1" dirty="0"/>
              <a:t>“Pallets” or Instruction menus</a:t>
            </a:r>
            <a:r>
              <a:rPr lang="en-US" dirty="0"/>
              <a:t> at left contain pre-defined instructions for actors</a:t>
            </a:r>
          </a:p>
          <a:p>
            <a:r>
              <a:rPr lang="en-US" dirty="0"/>
              <a:t>Scripts (another name for a program) tells the actor what to do</a:t>
            </a:r>
          </a:p>
          <a:p>
            <a:r>
              <a:rPr lang="en-US" dirty="0"/>
              <a:t>Script area in the center is where scripts are written for actors to perform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30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7A0A-0F53-2328-42C5-12AA81979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Creating Sprite Movement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020EBB2-269E-9389-976E-D91C7B3D0179}"/>
              </a:ext>
            </a:extLst>
          </p:cNvPr>
          <p:cNvSpPr txBox="1">
            <a:spLocks/>
          </p:cNvSpPr>
          <p:nvPr/>
        </p:nvSpPr>
        <p:spPr>
          <a:xfrm>
            <a:off x="838200" y="184594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Using the cat sprite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Select the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Motion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menu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Use the 'Move 10 steps' block to make the sprite move.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Now, select the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Control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menu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Pick up the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forever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block and position the ‘Move 10 steps’ inside it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'If on edge, bounce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' to make the sprite bounce when it hits the screen edge.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on the block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What happens?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AB7CFF-3519-2890-2E48-480581DD4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5421" y="4783323"/>
            <a:ext cx="5898379" cy="17095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F52B8F-39C8-EEA7-1873-CDAE09C1C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1765" y="1301068"/>
            <a:ext cx="1089754" cy="108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2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3559</TotalTime>
  <Words>760</Words>
  <Application>Microsoft Office PowerPoint</Application>
  <PresentationFormat>Widescreen</PresentationFormat>
  <Paragraphs>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Wingdings</vt:lpstr>
      <vt:lpstr>Office Theme</vt:lpstr>
      <vt:lpstr>PowerPoint Presentation</vt:lpstr>
      <vt:lpstr>Week 2 : Sequencing &amp; Event-Driven Programming</vt:lpstr>
      <vt:lpstr>Recap &amp; Warm-up</vt:lpstr>
      <vt:lpstr> Class Rules &amp; Expectations</vt:lpstr>
      <vt:lpstr> Activity : Sequencing</vt:lpstr>
      <vt:lpstr>Activity Thoughts</vt:lpstr>
      <vt:lpstr>What is Sequencing?</vt:lpstr>
      <vt:lpstr>…from our previous meeting..</vt:lpstr>
      <vt:lpstr>Creating Sprite Movement</vt:lpstr>
      <vt:lpstr>Event-Driven Programming</vt:lpstr>
      <vt:lpstr>Activity</vt:lpstr>
      <vt:lpstr>Sound</vt:lpstr>
      <vt:lpstr>Resetting the size</vt:lpstr>
      <vt:lpstr>Saving the project</vt:lpstr>
      <vt:lpstr>Assignment</vt:lpstr>
      <vt:lpstr>Recap &amp; Quiz</vt:lpstr>
      <vt:lpstr>End of Class Survey</vt:lpstr>
      <vt:lpstr>PowerPoint Presentation</vt:lpstr>
    </vt:vector>
  </TitlesOfParts>
  <Company>Dell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Shah, Amit V</dc:creator>
  <cp:lastModifiedBy>Shah, Amit V</cp:lastModifiedBy>
  <cp:revision>7</cp:revision>
  <dcterms:created xsi:type="dcterms:W3CDTF">2024-10-05T19:31:21Z</dcterms:created>
  <dcterms:modified xsi:type="dcterms:W3CDTF">2024-11-12T23:09:58Z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ad3be33-4108-4738-9e07-d8656a181486_Enabled">
    <vt:lpwstr>true</vt:lpwstr>
  </property>
  <property fmtid="{D5CDD505-2E9C-101B-9397-08002B2CF9AE}" pid="3" name="MSIP_Label_dad3be33-4108-4738-9e07-d8656a181486_SetDate">
    <vt:lpwstr>2024-10-05T22:22:43Z</vt:lpwstr>
  </property>
  <property fmtid="{D5CDD505-2E9C-101B-9397-08002B2CF9AE}" pid="4" name="MSIP_Label_dad3be33-4108-4738-9e07-d8656a181486_Method">
    <vt:lpwstr>Privileged</vt:lpwstr>
  </property>
  <property fmtid="{D5CDD505-2E9C-101B-9397-08002B2CF9AE}" pid="5" name="MSIP_Label_dad3be33-4108-4738-9e07-d8656a181486_Name">
    <vt:lpwstr>Public No Visual Label</vt:lpwstr>
  </property>
  <property fmtid="{D5CDD505-2E9C-101B-9397-08002B2CF9AE}" pid="6" name="MSIP_Label_dad3be33-4108-4738-9e07-d8656a181486_SiteId">
    <vt:lpwstr>945c199a-83a2-4e80-9f8c-5a91be5752dd</vt:lpwstr>
  </property>
  <property fmtid="{D5CDD505-2E9C-101B-9397-08002B2CF9AE}" pid="7" name="MSIP_Label_dad3be33-4108-4738-9e07-d8656a181486_ActionId">
    <vt:lpwstr>fb1e673e-91b0-45f9-8146-f8018e7c1b69</vt:lpwstr>
  </property>
  <property fmtid="{D5CDD505-2E9C-101B-9397-08002B2CF9AE}" pid="8" name="MSIP_Label_dad3be33-4108-4738-9e07-d8656a181486_ContentBits">
    <vt:lpwstr>0</vt:lpwstr>
  </property>
</Properties>
</file>